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3"/>
    <p:sldId id="256" r:id="rId4"/>
    <p:sldId id="257" r:id="rId5"/>
    <p:sldId id="258" r:id="rId6"/>
    <p:sldId id="270" r:id="rId7"/>
    <p:sldId id="271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869"/>
    <a:srgbClr val="EA8721"/>
    <a:srgbClr val="D5295C"/>
    <a:srgbClr val="EA8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64540" y="2430780"/>
            <a:ext cx="1035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这里是演讲题目：微软雅黑，加粗，居中，</a:t>
            </a:r>
            <a:r>
              <a:rPr lang="en-US" altLang="zh-CN" sz="3600" b="1">
                <a:solidFill>
                  <a:schemeClr val="bg1"/>
                </a:solidFill>
              </a:rPr>
              <a:t>36</a:t>
            </a:r>
            <a:r>
              <a:rPr lang="zh-CN" altLang="en-US" sz="3600" b="1">
                <a:solidFill>
                  <a:schemeClr val="bg1"/>
                </a:solidFill>
              </a:rPr>
              <a:t>号字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91393" y="4221480"/>
            <a:ext cx="2298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张王李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54868" y="4922520"/>
            <a:ext cx="256984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en-US" altLang="zh-CN" sz="1400">
                <a:solidFill>
                  <a:schemeClr val="bg1"/>
                </a:solidFill>
              </a:rPr>
              <a:t>XXXXXXXXXXX</a:t>
            </a:r>
            <a:r>
              <a:rPr lang="zh-CN" altLang="en-US" sz="1400">
                <a:solidFill>
                  <a:schemeClr val="bg1"/>
                </a:solidFill>
              </a:rPr>
              <a:t>大学教授</a:t>
            </a:r>
            <a:endParaRPr lang="zh-CN" altLang="en-US" sz="1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en-US" altLang="zh-CN" sz="1400">
                <a:solidFill>
                  <a:schemeClr val="bg1"/>
                </a:solidFill>
              </a:rPr>
              <a:t>XXXXXXXXXXX</a:t>
            </a:r>
            <a:r>
              <a:rPr lang="zh-CN" altLang="en-US" sz="1400">
                <a:solidFill>
                  <a:schemeClr val="bg1"/>
                </a:solidFill>
              </a:rPr>
              <a:t>研究室主任</a:t>
            </a:r>
            <a:endParaRPr lang="zh-CN" altLang="en-US" sz="1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en-US" altLang="zh-CN" sz="1400">
                <a:solidFill>
                  <a:schemeClr val="bg1"/>
                </a:solidFill>
              </a:rPr>
              <a:t>XXXXXXXXXXX</a:t>
            </a:r>
            <a:r>
              <a:rPr lang="zh-CN" altLang="en-US" sz="1400">
                <a:solidFill>
                  <a:schemeClr val="bg1"/>
                </a:solidFill>
              </a:rPr>
              <a:t>领域专家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4230" y="2971165"/>
            <a:ext cx="10186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2000" cap="all">
                <a:solidFill>
                  <a:schemeClr val="bg1"/>
                </a:solidFill>
                <a:uFillTx/>
              </a:rPr>
              <a:t>In this area, you can put the English translation of the title of the paper, or not</a:t>
            </a:r>
            <a:endParaRPr lang="zh-CN" sz="2000" cap="all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63135" y="1866265"/>
            <a:ext cx="133286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cap="small">
                <a:solidFill>
                  <a:schemeClr val="bg1"/>
                </a:solidFill>
                <a:uFillTx/>
              </a:rPr>
              <a:t>目录</a:t>
            </a:r>
            <a:endParaRPr lang="zh-CN" altLang="en-US" sz="4400" cap="small">
              <a:solidFill>
                <a:schemeClr val="bg1"/>
              </a:solidFill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57900" y="2003425"/>
            <a:ext cx="196723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cap="small">
                <a:solidFill>
                  <a:schemeClr val="bg1"/>
                </a:solidFill>
                <a:uFillTx/>
                <a:sym typeface="+mn-ea"/>
              </a:rPr>
              <a:t>contents  </a:t>
            </a:r>
            <a:endParaRPr lang="zh-CN" altLang="en-US" sz="4000" cap="small">
              <a:solidFill>
                <a:schemeClr val="bg1"/>
              </a:solidFill>
              <a:uFillTx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922520" y="2733675"/>
            <a:ext cx="690816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811395" y="2926080"/>
            <a:ext cx="1002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C000"/>
                </a:solidFill>
                <a:latin typeface="微软雅黑 (正文)" charset="0"/>
                <a:ea typeface="宋体" panose="02010600030101010101" pitchFamily="2" charset="-122"/>
              </a:rPr>
              <a:t>01.</a:t>
            </a:r>
            <a:endParaRPr lang="en-US" altLang="zh-CN" sz="4000" b="1">
              <a:solidFill>
                <a:srgbClr val="FFC000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11395" y="3637280"/>
            <a:ext cx="1002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C000"/>
                </a:solidFill>
                <a:latin typeface="微软雅黑 (正文)" charset="0"/>
                <a:ea typeface="宋体" panose="02010600030101010101" pitchFamily="2" charset="-122"/>
              </a:rPr>
              <a:t>02.</a:t>
            </a:r>
            <a:endParaRPr lang="en-US" altLang="zh-CN" sz="4000" b="1">
              <a:solidFill>
                <a:srgbClr val="FFC000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11395" y="4348480"/>
            <a:ext cx="1002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C000"/>
                </a:solidFill>
                <a:latin typeface="微软雅黑 (正文)" charset="0"/>
                <a:ea typeface="宋体" panose="02010600030101010101" pitchFamily="2" charset="-122"/>
              </a:rPr>
              <a:t>03.</a:t>
            </a:r>
            <a:endParaRPr lang="en-US" altLang="zh-CN" sz="4000" b="1">
              <a:solidFill>
                <a:srgbClr val="FFC000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1395" y="5059680"/>
            <a:ext cx="1002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C000"/>
                </a:solidFill>
                <a:latin typeface="微软雅黑 (正文)" charset="0"/>
                <a:ea typeface="宋体" panose="02010600030101010101" pitchFamily="2" charset="-122"/>
              </a:rPr>
              <a:t>04.</a:t>
            </a:r>
            <a:endParaRPr lang="en-US" altLang="zh-CN" sz="4000" b="1">
              <a:solidFill>
                <a:srgbClr val="FFC000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11395" y="5770880"/>
            <a:ext cx="1002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C000"/>
                </a:solidFill>
                <a:latin typeface="微软雅黑 (正文)" charset="0"/>
                <a:ea typeface="宋体" panose="02010600030101010101" pitchFamily="2" charset="-122"/>
              </a:rPr>
              <a:t>05.</a:t>
            </a:r>
            <a:endParaRPr lang="en-US" altLang="zh-CN" sz="4000" b="1">
              <a:solidFill>
                <a:srgbClr val="FFC000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9285" y="3049270"/>
            <a:ext cx="4771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这里是每个小章节的标题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09285" y="3760470"/>
            <a:ext cx="4771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这里是每个小章节的标题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9285" y="4471670"/>
            <a:ext cx="4771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这里是每个小章节的标题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09285" y="5182870"/>
            <a:ext cx="4771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这里是每个小章节的标题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09285" y="5894070"/>
            <a:ext cx="4771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这里是每个小章节的标题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510280" y="2561590"/>
            <a:ext cx="18491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>
                <a:solidFill>
                  <a:schemeClr val="accent4"/>
                </a:solidFill>
                <a:latin typeface="微软雅黑 (正文)" charset="0"/>
                <a:ea typeface="宋体" panose="02010600030101010101" pitchFamily="2" charset="-122"/>
              </a:rPr>
              <a:t>01.</a:t>
            </a:r>
            <a:endParaRPr lang="en-US" altLang="zh-CN" sz="6600" b="1">
              <a:solidFill>
                <a:schemeClr val="accent4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7430" y="2854325"/>
            <a:ext cx="6533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这里是每个小章节的标题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0605" y="3810000"/>
            <a:ext cx="5257800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这里是关于这个章节的简单介绍，如果不需要，可以不用展示。使用时可删除该文本框。微软雅黑、</a:t>
            </a:r>
            <a:r>
              <a:rPr lang="en-US" altLang="zh-CN" sz="1600">
                <a:solidFill>
                  <a:schemeClr val="bg1"/>
                </a:solidFill>
              </a:rPr>
              <a:t>16</a:t>
            </a:r>
            <a:r>
              <a:rPr lang="zh-CN" altLang="en-US" sz="1600">
                <a:solidFill>
                  <a:schemeClr val="bg1"/>
                </a:solidFill>
              </a:rPr>
              <a:t>号、分散对齐。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这里是关于这个章节的简单介绍，如果不需要，可以不用展示。使用时可删除该文本框。微软雅黑、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号、分散对齐。</a:t>
            </a:r>
            <a:endParaRPr lang="zh-CN" altLang="en-US" sz="160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916805" y="3668395"/>
            <a:ext cx="681672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6735" y="1235075"/>
            <a:ext cx="876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4"/>
                </a:solidFill>
                <a:latin typeface="微软雅黑 (正文)" charset="0"/>
                <a:ea typeface="宋体" panose="02010600030101010101" pitchFamily="2" charset="-122"/>
              </a:rPr>
              <a:t>01.</a:t>
            </a:r>
            <a:endParaRPr lang="en-US" altLang="zh-CN" sz="3600" b="1">
              <a:solidFill>
                <a:schemeClr val="accent4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4125" y="1327785"/>
            <a:ext cx="6342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正文标题：微软雅黑，</a:t>
            </a:r>
            <a:r>
              <a:rPr lang="en-US" altLang="zh-CN" sz="2400" b="1">
                <a:solidFill>
                  <a:schemeClr val="bg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24</a:t>
            </a:r>
            <a:r>
              <a:rPr lang="zh-CN" altLang="en-US" sz="2400" b="1">
                <a:solidFill>
                  <a:schemeClr val="bg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号，</a:t>
            </a:r>
            <a:r>
              <a:rPr lang="en-US" altLang="zh-CN" sz="2400" b="1">
                <a:solidFill>
                  <a:schemeClr val="bg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75%</a:t>
            </a:r>
            <a:r>
              <a:rPr lang="zh-CN" altLang="en-US" sz="2400" b="1">
                <a:solidFill>
                  <a:schemeClr val="bg1"/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黑色</a:t>
            </a:r>
            <a:endParaRPr lang="zh-CN" altLang="en-US" sz="2400" b="1">
              <a:solidFill>
                <a:schemeClr val="bg1"/>
              </a:solidFill>
              <a:latin typeface="微软雅黑" panose="020B0703020204020201" charset="-122"/>
              <a:ea typeface="微软雅黑" panose="020B0703020204020201" charset="-122"/>
              <a:cs typeface="微软雅黑" panose="020B07030202040202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3650" y="2271395"/>
            <a:ext cx="486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正文二号标题：微软雅黑，</a:t>
            </a:r>
            <a:r>
              <a:rPr lang="en-US" altLang="zh-CN" sz="2000" b="1">
                <a:solidFill>
                  <a:schemeClr val="bg1"/>
                </a:solidFill>
              </a:rPr>
              <a:t>20</a:t>
            </a:r>
            <a:r>
              <a:rPr lang="zh-CN" altLang="en-US" sz="2000" b="1">
                <a:solidFill>
                  <a:schemeClr val="bg1"/>
                </a:solidFill>
              </a:rPr>
              <a:t>号，蓝色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3650" y="2755900"/>
            <a:ext cx="981646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这里是正文，微软雅黑</a:t>
            </a:r>
            <a:r>
              <a:rPr lang="en-US" altLang="zh-CN" sz="1600">
                <a:solidFill>
                  <a:schemeClr val="bg1"/>
                </a:solidFill>
              </a:rPr>
              <a:t>16</a:t>
            </a:r>
            <a:r>
              <a:rPr lang="zh-CN" altLang="en-US" sz="1600">
                <a:solidFill>
                  <a:schemeClr val="bg1"/>
                </a:solidFill>
              </a:rPr>
              <a:t>号，黑色，不加粗。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825" y="3998595"/>
            <a:ext cx="486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正文二号标题：微软雅黑，</a:t>
            </a:r>
            <a:r>
              <a:rPr lang="en-US" altLang="zh-CN" sz="2000" b="1">
                <a:solidFill>
                  <a:schemeClr val="bg1"/>
                </a:solidFill>
              </a:rPr>
              <a:t>20</a:t>
            </a:r>
            <a:r>
              <a:rPr lang="zh-CN" altLang="en-US" sz="2000" b="1">
                <a:solidFill>
                  <a:schemeClr val="bg1"/>
                </a:solidFill>
              </a:rPr>
              <a:t>号，蓝色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6825" y="4483100"/>
            <a:ext cx="9816465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这里是正文，微软雅黑</a:t>
            </a:r>
            <a:r>
              <a:rPr lang="en-US" altLang="zh-CN" sz="1600">
                <a:solidFill>
                  <a:schemeClr val="bg1"/>
                </a:solidFill>
              </a:rPr>
              <a:t>16</a:t>
            </a:r>
            <a:r>
              <a:rPr lang="zh-CN" altLang="en-US" sz="1600">
                <a:solidFill>
                  <a:schemeClr val="bg1"/>
                </a:solidFill>
              </a:rPr>
              <a:t>号，黑色，不加粗。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</a:t>
            </a:r>
            <a:endParaRPr lang="zh-CN" altLang="en-US" sz="160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endParaRPr lang="zh-CN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559435" y="1235075"/>
            <a:ext cx="876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4"/>
                </a:solidFill>
                <a:latin typeface="微软雅黑 (正文)" charset="0"/>
                <a:ea typeface="宋体" panose="02010600030101010101" pitchFamily="2" charset="-122"/>
              </a:rPr>
              <a:t>01.</a:t>
            </a:r>
            <a:endParaRPr lang="en-US" altLang="zh-CN" sz="3600" b="1">
              <a:solidFill>
                <a:schemeClr val="accent4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125" y="1327468"/>
            <a:ext cx="5334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正文标题：微软雅黑，</a:t>
            </a:r>
            <a:r>
              <a:rPr lang="en-US" altLang="zh-CN" sz="2400" b="1">
                <a:solidFill>
                  <a:schemeClr val="bg1"/>
                </a:solidFill>
              </a:rPr>
              <a:t>24</a:t>
            </a:r>
            <a:r>
              <a:rPr lang="zh-CN" altLang="en-US" sz="2400" b="1">
                <a:solidFill>
                  <a:schemeClr val="bg1"/>
                </a:solidFill>
              </a:rPr>
              <a:t>号，</a:t>
            </a:r>
            <a:r>
              <a:rPr lang="en-US" altLang="zh-CN" sz="2400" b="1">
                <a:solidFill>
                  <a:schemeClr val="bg1"/>
                </a:solidFill>
              </a:rPr>
              <a:t>75%</a:t>
            </a:r>
            <a:r>
              <a:rPr lang="zh-CN" altLang="en-US" sz="2400" b="1">
                <a:solidFill>
                  <a:schemeClr val="bg1"/>
                </a:solidFill>
              </a:rPr>
              <a:t>黑色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3650" y="2271395"/>
            <a:ext cx="486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正文二号标题：微软雅黑，</a:t>
            </a:r>
            <a:r>
              <a:rPr lang="en-US" altLang="zh-CN" sz="2000" b="1">
                <a:solidFill>
                  <a:schemeClr val="bg1"/>
                </a:solidFill>
              </a:rPr>
              <a:t>20</a:t>
            </a:r>
            <a:r>
              <a:rPr lang="zh-CN" altLang="en-US" sz="2000" b="1">
                <a:solidFill>
                  <a:schemeClr val="bg1"/>
                </a:solidFill>
              </a:rPr>
              <a:t>号，蓝色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3650" y="2755900"/>
            <a:ext cx="4578350" cy="33356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这里是正文，微软雅黑</a:t>
            </a:r>
            <a:r>
              <a:rPr lang="en-US" altLang="zh-CN" sz="1600">
                <a:solidFill>
                  <a:schemeClr val="bg1"/>
                </a:solidFill>
              </a:rPr>
              <a:t>16</a:t>
            </a:r>
            <a:r>
              <a:rPr lang="zh-CN" altLang="en-US" sz="1600">
                <a:solidFill>
                  <a:schemeClr val="bg1"/>
                </a:solidFill>
              </a:rPr>
              <a:t>号，黑色，不加粗。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号，黑色，不加粗。这里是正文，微软雅黑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号，黑色，不加粗。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32830" y="2362200"/>
            <a:ext cx="5482590" cy="328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36130" y="3819525"/>
            <a:ext cx="347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图片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34125" y="5684520"/>
            <a:ext cx="46932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+mn-ea"/>
              </a:rPr>
              <a:t>图片注解，微软雅黑，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号，黑色，不加粗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6134100" y="5725795"/>
            <a:ext cx="194310" cy="19431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510280" y="2561590"/>
            <a:ext cx="18491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>
                <a:solidFill>
                  <a:schemeClr val="accent4"/>
                </a:solidFill>
                <a:latin typeface="微软雅黑 (正文)" charset="0"/>
                <a:ea typeface="宋体" panose="02010600030101010101" pitchFamily="2" charset="-122"/>
              </a:rPr>
              <a:t>02.</a:t>
            </a:r>
            <a:endParaRPr lang="en-US" altLang="zh-CN" sz="6600" b="1">
              <a:solidFill>
                <a:schemeClr val="accent4"/>
              </a:solidFill>
              <a:latin typeface="微软雅黑 (正文)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7430" y="2854325"/>
            <a:ext cx="6533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这里是每个小章节的标题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0605" y="3810000"/>
            <a:ext cx="5257800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这里是关于这个章节的简单介绍，如果不需要，可以不用展示。使用时可删除该文本框。微软雅黑、</a:t>
            </a:r>
            <a:r>
              <a:rPr lang="en-US" altLang="zh-CN" sz="1600">
                <a:solidFill>
                  <a:schemeClr val="bg1"/>
                </a:solidFill>
              </a:rPr>
              <a:t>16</a:t>
            </a:r>
            <a:r>
              <a:rPr lang="zh-CN" altLang="en-US" sz="1600">
                <a:solidFill>
                  <a:schemeClr val="bg1"/>
                </a:solidFill>
              </a:rPr>
              <a:t>号、分散对齐。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这里是关于这个章节的简单介绍，如果不需要，可以不用展示。使用时可删除该文本框。微软雅黑、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16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号、分散对齐。</a:t>
            </a:r>
            <a:endParaRPr lang="zh-CN" altLang="en-US" sz="160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916805" y="3668395"/>
            <a:ext cx="681672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920115" y="2453640"/>
            <a:ext cx="103517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 b="1">
                <a:solidFill>
                  <a:schemeClr val="bg1"/>
                </a:solidFill>
              </a:rPr>
              <a:t>THANKS.</a:t>
            </a:r>
            <a:endParaRPr lang="en-US" altLang="zh-CN" sz="6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WPS 演示</Application>
  <PresentationFormat>宽屏</PresentationFormat>
  <Paragraphs>73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方正书宋_GBK</vt:lpstr>
      <vt:lpstr>Wingdings</vt:lpstr>
      <vt:lpstr>微软雅黑 (正文)</vt:lpstr>
      <vt:lpstr>苹方-简</vt:lpstr>
      <vt:lpstr>宋体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yanrulyu</cp:lastModifiedBy>
  <cp:revision>19</cp:revision>
  <dcterms:created xsi:type="dcterms:W3CDTF">2020-10-22T14:59:47Z</dcterms:created>
  <dcterms:modified xsi:type="dcterms:W3CDTF">2020-10-22T14:59:47Z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2052-2.4.0.3964</vt:lpwstr>
  </property>
</Properties>
</file>