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C70"/>
    <a:srgbClr val="1120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/>
    <p:restoredTop sz="93252"/>
  </p:normalViewPr>
  <p:slideViewPr>
    <p:cSldViewPr snapToGrid="0" snapToObjects="1">
      <p:cViewPr varScale="1">
        <p:scale>
          <a:sx n="151" d="100"/>
          <a:sy n="151" d="100"/>
        </p:scale>
        <p:origin x="18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9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2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5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8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0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7755-C961-9044-BE59-A37CBB0DF43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9198-8D3B-F745-8EF5-947C47EE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7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" t="1487" r="14194" b="1883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1993" y="2159408"/>
            <a:ext cx="3305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ChinaV</a:t>
            </a:r>
            <a:r>
              <a:rPr lang="en-US" altLang="zh-CN" sz="36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1993" y="2805739"/>
            <a:ext cx="86485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第五届中国可视化与可视分析大会</a:t>
            </a:r>
            <a:endParaRPr lang="en-US" sz="44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2391" y="3754651"/>
            <a:ext cx="41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中国 上海     </a:t>
            </a:r>
            <a:r>
              <a:rPr lang="en-US" altLang="zh-CN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</a:t>
            </a:r>
            <a:r>
              <a:rPr lang="en-US" altLang="zh-CN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26-7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</a:t>
            </a:r>
            <a:r>
              <a:rPr lang="en-US" altLang="zh-CN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28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日</a:t>
            </a:r>
            <a:endParaRPr lang="en-US" sz="24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6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7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7109" y="433373"/>
            <a:ext cx="4033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82600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ChinaV</a:t>
            </a:r>
            <a:r>
              <a:rPr lang="en-US" altLang="zh-CN" sz="2400" b="1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 2018</a:t>
            </a:r>
          </a:p>
          <a:p>
            <a:r>
              <a:rPr lang="en-US" altLang="zh-CN" sz="2400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July 26-28  Shanghai, China</a:t>
            </a:r>
            <a:endParaRPr lang="en-US" sz="2400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108" y="2805739"/>
            <a:ext cx="8409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在此输入演讲题目题目题目题目</a:t>
            </a:r>
            <a:endParaRPr lang="en-US" sz="44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108" y="3654611"/>
            <a:ext cx="3103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演讲者     演讲者单位</a:t>
            </a:r>
            <a:endParaRPr lang="en-US" sz="24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01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674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249349" cy="1246743"/>
          </a:xfrm>
          <a:prstGeom prst="rect">
            <a:avLst/>
          </a:prstGeom>
          <a:solidFill>
            <a:srgbClr val="0F1C70"/>
          </a:solidFill>
          <a:ln>
            <a:noFill/>
          </a:ln>
        </p:spPr>
      </p:pic>
      <p:sp>
        <p:nvSpPr>
          <p:cNvPr id="10" name="内容占位符 9">
            <a:extLst>
              <a:ext uri="{FF2B5EF4-FFF2-40B4-BE49-F238E27FC236}">
                <a16:creationId xmlns="" xmlns:a16="http://schemas.microsoft.com/office/drawing/2014/main" id="{43E05FA2-0660-4C24-97A0-A3E1895B0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252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9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DengXian</vt:lpstr>
      <vt:lpstr>Microsoft YaHei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用户</dc:creator>
  <cp:keywords/>
  <dc:description/>
  <cp:lastModifiedBy>LI, Chenhui [Student]</cp:lastModifiedBy>
  <cp:revision>14</cp:revision>
  <dcterms:created xsi:type="dcterms:W3CDTF">2018-07-18T08:44:29Z</dcterms:created>
  <dcterms:modified xsi:type="dcterms:W3CDTF">2018-07-19T08:51:35Z</dcterms:modified>
  <cp:category/>
</cp:coreProperties>
</file>